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rack" charset="1" panose="02000000000000000000"/>
      <p:regular r:id="rId26"/>
    </p:embeddedFont>
    <p:embeddedFont>
      <p:font typeface="Poppin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https://github.com/Bindu1724" TargetMode="External" Type="http://schemas.openxmlformats.org/officeDocument/2006/relationships/hyperlink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2" Target="../media/image4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https://github.com/Bindu1724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26498" y="432933"/>
            <a:ext cx="12148240" cy="205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1"/>
              </a:lnSpc>
            </a:pPr>
            <a:r>
              <a:rPr lang="en-US" sz="78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SQL project presentation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80601" y="2491156"/>
            <a:ext cx="970250" cy="1140251"/>
          </a:xfrm>
          <a:custGeom>
            <a:avLst/>
            <a:gdLst/>
            <a:ahLst/>
            <a:cxnLst/>
            <a:rect r="r" b="b" t="t" l="l"/>
            <a:pathLst>
              <a:path h="1140251" w="970250">
                <a:moveTo>
                  <a:pt x="0" y="0"/>
                </a:moveTo>
                <a:lnTo>
                  <a:pt x="970250" y="0"/>
                </a:lnTo>
                <a:lnTo>
                  <a:pt x="970250" y="1140251"/>
                </a:lnTo>
                <a:lnTo>
                  <a:pt x="0" y="1140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15775" y="2822244"/>
            <a:ext cx="7836895" cy="53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396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presented By: Bindu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6016" y="896895"/>
            <a:ext cx="15322948" cy="100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3836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LIST THE TOP 5 MOST ORDERED PIZZA TYPES ALONG WITH THEIR QUANTITIES.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79892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82076" y="-5946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99730" y="1905649"/>
            <a:ext cx="10183436" cy="5096142"/>
          </a:xfrm>
          <a:custGeom>
            <a:avLst/>
            <a:gdLst/>
            <a:ahLst/>
            <a:cxnLst/>
            <a:rect r="r" b="b" t="t" l="l"/>
            <a:pathLst>
              <a:path h="5096142" w="10183436">
                <a:moveTo>
                  <a:pt x="0" y="0"/>
                </a:moveTo>
                <a:lnTo>
                  <a:pt x="10183436" y="0"/>
                </a:lnTo>
                <a:lnTo>
                  <a:pt x="10183436" y="5096143"/>
                </a:lnTo>
                <a:lnTo>
                  <a:pt x="0" y="509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2" t="-1392" r="0" b="-122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56527" y="7384681"/>
            <a:ext cx="4582256" cy="2810025"/>
          </a:xfrm>
          <a:custGeom>
            <a:avLst/>
            <a:gdLst/>
            <a:ahLst/>
            <a:cxnLst/>
            <a:rect r="r" b="b" t="t" l="l"/>
            <a:pathLst>
              <a:path h="2810025" w="4582256">
                <a:moveTo>
                  <a:pt x="0" y="0"/>
                </a:moveTo>
                <a:lnTo>
                  <a:pt x="4582257" y="0"/>
                </a:lnTo>
                <a:lnTo>
                  <a:pt x="4582257" y="2810025"/>
                </a:lnTo>
                <a:lnTo>
                  <a:pt x="0" y="2810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6895"/>
            <a:ext cx="15980264" cy="8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323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JOIN THE NECESSARY TABLES TO FIND THE TOTAL QUANTITY OF EACH PIZZA CATEGORY ORDERED.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79892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0229" y="-5946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71901" y="1919651"/>
            <a:ext cx="11763036" cy="3412687"/>
          </a:xfrm>
          <a:custGeom>
            <a:avLst/>
            <a:gdLst/>
            <a:ahLst/>
            <a:cxnLst/>
            <a:rect r="r" b="b" t="t" l="l"/>
            <a:pathLst>
              <a:path h="3412687" w="11763036">
                <a:moveTo>
                  <a:pt x="0" y="0"/>
                </a:moveTo>
                <a:lnTo>
                  <a:pt x="11763037" y="0"/>
                </a:lnTo>
                <a:lnTo>
                  <a:pt x="11763037" y="3412687"/>
                </a:lnTo>
                <a:lnTo>
                  <a:pt x="0" y="3412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00" r="0" b="-190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80180" y="5822013"/>
            <a:ext cx="4841030" cy="4279363"/>
          </a:xfrm>
          <a:custGeom>
            <a:avLst/>
            <a:gdLst/>
            <a:ahLst/>
            <a:cxnLst/>
            <a:rect r="r" b="b" t="t" l="l"/>
            <a:pathLst>
              <a:path h="4279363" w="4841030">
                <a:moveTo>
                  <a:pt x="0" y="0"/>
                </a:moveTo>
                <a:lnTo>
                  <a:pt x="4841030" y="0"/>
                </a:lnTo>
                <a:lnTo>
                  <a:pt x="4841030" y="4279363"/>
                </a:lnTo>
                <a:lnTo>
                  <a:pt x="0" y="4279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6895"/>
            <a:ext cx="15980264" cy="4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323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DISTRIBUTION OF ORDERS BY HOUR OF THE DAY.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79892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0229" y="-5946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15843" y="4563124"/>
            <a:ext cx="4093125" cy="5471712"/>
          </a:xfrm>
          <a:custGeom>
            <a:avLst/>
            <a:gdLst/>
            <a:ahLst/>
            <a:cxnLst/>
            <a:rect r="r" b="b" t="t" l="l"/>
            <a:pathLst>
              <a:path h="5471712" w="4093125">
                <a:moveTo>
                  <a:pt x="0" y="0"/>
                </a:moveTo>
                <a:lnTo>
                  <a:pt x="4093125" y="0"/>
                </a:lnTo>
                <a:lnTo>
                  <a:pt x="4093125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24783" y="1425555"/>
            <a:ext cx="7334405" cy="2851059"/>
          </a:xfrm>
          <a:custGeom>
            <a:avLst/>
            <a:gdLst/>
            <a:ahLst/>
            <a:cxnLst/>
            <a:rect r="r" b="b" t="t" l="l"/>
            <a:pathLst>
              <a:path h="2851059" w="7334405">
                <a:moveTo>
                  <a:pt x="0" y="0"/>
                </a:moveTo>
                <a:lnTo>
                  <a:pt x="7334404" y="0"/>
                </a:lnTo>
                <a:lnTo>
                  <a:pt x="7334404" y="2851059"/>
                </a:lnTo>
                <a:lnTo>
                  <a:pt x="0" y="2851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6895"/>
            <a:ext cx="15980264" cy="8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323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JOIN RELEVANT TABLES TO FIND THE CATEGORY-WISE DISTRIBUTION OF PIZZAS.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79892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0229" y="-5946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0659" y="5250540"/>
            <a:ext cx="6056345" cy="4268282"/>
          </a:xfrm>
          <a:custGeom>
            <a:avLst/>
            <a:gdLst/>
            <a:ahLst/>
            <a:cxnLst/>
            <a:rect r="r" b="b" t="t" l="l"/>
            <a:pathLst>
              <a:path h="4268282" w="6056345">
                <a:moveTo>
                  <a:pt x="0" y="0"/>
                </a:moveTo>
                <a:lnTo>
                  <a:pt x="6056346" y="0"/>
                </a:lnTo>
                <a:lnTo>
                  <a:pt x="6056346" y="4268282"/>
                </a:lnTo>
                <a:lnTo>
                  <a:pt x="0" y="4268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98937" y="2339501"/>
            <a:ext cx="9839790" cy="1343971"/>
          </a:xfrm>
          <a:custGeom>
            <a:avLst/>
            <a:gdLst/>
            <a:ahLst/>
            <a:cxnLst/>
            <a:rect r="r" b="b" t="t" l="l"/>
            <a:pathLst>
              <a:path h="1343971" w="9839790">
                <a:moveTo>
                  <a:pt x="0" y="0"/>
                </a:moveTo>
                <a:lnTo>
                  <a:pt x="9839790" y="0"/>
                </a:lnTo>
                <a:lnTo>
                  <a:pt x="9839790" y="1343972"/>
                </a:lnTo>
                <a:lnTo>
                  <a:pt x="0" y="134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6895"/>
            <a:ext cx="16049527" cy="125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323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GROUP THE ORDERS BY DATE AND CALCULATE THE AVERAGE NUMBER OF PIZZAS ORDERED PER DAY.</a:t>
            </a:r>
          </a:p>
          <a:p>
            <a:pPr algn="ctr">
              <a:lnSpc>
                <a:spcPts val="323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79892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0229" y="-5946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13708" y="2328023"/>
            <a:ext cx="11984052" cy="2636098"/>
          </a:xfrm>
          <a:custGeom>
            <a:avLst/>
            <a:gdLst/>
            <a:ahLst/>
            <a:cxnLst/>
            <a:rect r="r" b="b" t="t" l="l"/>
            <a:pathLst>
              <a:path h="2636098" w="11984052">
                <a:moveTo>
                  <a:pt x="0" y="0"/>
                </a:moveTo>
                <a:lnTo>
                  <a:pt x="11984052" y="0"/>
                </a:lnTo>
                <a:lnTo>
                  <a:pt x="11984052" y="2636097"/>
                </a:lnTo>
                <a:lnTo>
                  <a:pt x="0" y="2636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9" t="0" r="-40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72378" y="6437936"/>
            <a:ext cx="6543244" cy="2820364"/>
          </a:xfrm>
          <a:custGeom>
            <a:avLst/>
            <a:gdLst/>
            <a:ahLst/>
            <a:cxnLst/>
            <a:rect r="r" b="b" t="t" l="l"/>
            <a:pathLst>
              <a:path h="2820364" w="6543244">
                <a:moveTo>
                  <a:pt x="0" y="0"/>
                </a:moveTo>
                <a:lnTo>
                  <a:pt x="6543244" y="0"/>
                </a:lnTo>
                <a:lnTo>
                  <a:pt x="6543244" y="2820364"/>
                </a:lnTo>
                <a:lnTo>
                  <a:pt x="0" y="2820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6895"/>
            <a:ext cx="16049527" cy="4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323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DETERMINE THE TOP 3 MOST ORDERED PIZZA TYPES BASED ON REVENUE.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79892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0229" y="-5946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21457" y="1796105"/>
            <a:ext cx="10264013" cy="3602467"/>
          </a:xfrm>
          <a:custGeom>
            <a:avLst/>
            <a:gdLst/>
            <a:ahLst/>
            <a:cxnLst/>
            <a:rect r="r" b="b" t="t" l="l"/>
            <a:pathLst>
              <a:path h="3602467" w="10264013">
                <a:moveTo>
                  <a:pt x="0" y="0"/>
                </a:moveTo>
                <a:lnTo>
                  <a:pt x="10264013" y="0"/>
                </a:lnTo>
                <a:lnTo>
                  <a:pt x="10264013" y="3602467"/>
                </a:lnTo>
                <a:lnTo>
                  <a:pt x="0" y="3602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66139" y="6202431"/>
            <a:ext cx="8879190" cy="3639012"/>
          </a:xfrm>
          <a:custGeom>
            <a:avLst/>
            <a:gdLst/>
            <a:ahLst/>
            <a:cxnLst/>
            <a:rect r="r" b="b" t="t" l="l"/>
            <a:pathLst>
              <a:path h="3639012" w="8879190">
                <a:moveTo>
                  <a:pt x="0" y="0"/>
                </a:moveTo>
                <a:lnTo>
                  <a:pt x="8879190" y="0"/>
                </a:lnTo>
                <a:lnTo>
                  <a:pt x="8879190" y="3639012"/>
                </a:lnTo>
                <a:lnTo>
                  <a:pt x="0" y="3639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6895"/>
            <a:ext cx="16049527" cy="8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323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CALCULATE THE PERCENTAGE CONTRIBUTION OF EACH PIZZA TYPE TO TOTAL REVENUE.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79892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0229" y="-5946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3808178" y="23407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59557" y="1833926"/>
            <a:ext cx="10550440" cy="4741364"/>
          </a:xfrm>
          <a:custGeom>
            <a:avLst/>
            <a:gdLst/>
            <a:ahLst/>
            <a:cxnLst/>
            <a:rect r="r" b="b" t="t" l="l"/>
            <a:pathLst>
              <a:path h="4741364" w="10550440">
                <a:moveTo>
                  <a:pt x="0" y="0"/>
                </a:moveTo>
                <a:lnTo>
                  <a:pt x="10550439" y="0"/>
                </a:lnTo>
                <a:lnTo>
                  <a:pt x="10550439" y="4741364"/>
                </a:lnTo>
                <a:lnTo>
                  <a:pt x="0" y="4741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03053" y="6774742"/>
            <a:ext cx="4605363" cy="3503015"/>
          </a:xfrm>
          <a:custGeom>
            <a:avLst/>
            <a:gdLst/>
            <a:ahLst/>
            <a:cxnLst/>
            <a:rect r="r" b="b" t="t" l="l"/>
            <a:pathLst>
              <a:path h="3503015" w="4605363">
                <a:moveTo>
                  <a:pt x="0" y="0"/>
                </a:moveTo>
                <a:lnTo>
                  <a:pt x="4605363" y="0"/>
                </a:lnTo>
                <a:lnTo>
                  <a:pt x="4605363" y="3503016"/>
                </a:lnTo>
                <a:lnTo>
                  <a:pt x="0" y="3503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6895"/>
            <a:ext cx="16049527" cy="8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323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ANALYZE THE CUMULATIVE REVENUE GENERATED OVER TIME.</a:t>
            </a:r>
          </a:p>
          <a:p>
            <a:pPr algn="ctr">
              <a:lnSpc>
                <a:spcPts val="323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79892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0229" y="-5946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3808178" y="23407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44856" y="1738676"/>
            <a:ext cx="11017126" cy="3198521"/>
          </a:xfrm>
          <a:custGeom>
            <a:avLst/>
            <a:gdLst/>
            <a:ahLst/>
            <a:cxnLst/>
            <a:rect r="r" b="b" t="t" l="l"/>
            <a:pathLst>
              <a:path h="3198521" w="11017126">
                <a:moveTo>
                  <a:pt x="0" y="0"/>
                </a:moveTo>
                <a:lnTo>
                  <a:pt x="11017127" y="0"/>
                </a:lnTo>
                <a:lnTo>
                  <a:pt x="11017127" y="3198521"/>
                </a:lnTo>
                <a:lnTo>
                  <a:pt x="0" y="3198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37954" y="5118172"/>
            <a:ext cx="2778472" cy="4983205"/>
          </a:xfrm>
          <a:custGeom>
            <a:avLst/>
            <a:gdLst/>
            <a:ahLst/>
            <a:cxnLst/>
            <a:rect r="r" b="b" t="t" l="l"/>
            <a:pathLst>
              <a:path h="4983205" w="2778472">
                <a:moveTo>
                  <a:pt x="0" y="0"/>
                </a:moveTo>
                <a:lnTo>
                  <a:pt x="2778472" y="0"/>
                </a:lnTo>
                <a:lnTo>
                  <a:pt x="2778472" y="4983204"/>
                </a:lnTo>
                <a:lnTo>
                  <a:pt x="0" y="4983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877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6895"/>
            <a:ext cx="16049527" cy="8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323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 FOR EACH PIZZA CATEGORY.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79892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20229" y="-5946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3808178" y="23407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86952" y="1738676"/>
            <a:ext cx="9095649" cy="5324677"/>
          </a:xfrm>
          <a:custGeom>
            <a:avLst/>
            <a:gdLst/>
            <a:ahLst/>
            <a:cxnLst/>
            <a:rect r="r" b="b" t="t" l="l"/>
            <a:pathLst>
              <a:path h="5324677" w="9095649">
                <a:moveTo>
                  <a:pt x="0" y="0"/>
                </a:moveTo>
                <a:lnTo>
                  <a:pt x="9095649" y="0"/>
                </a:lnTo>
                <a:lnTo>
                  <a:pt x="9095649" y="5324677"/>
                </a:lnTo>
                <a:lnTo>
                  <a:pt x="0" y="5324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96453" y="7244328"/>
            <a:ext cx="3968708" cy="2857048"/>
          </a:xfrm>
          <a:custGeom>
            <a:avLst/>
            <a:gdLst/>
            <a:ahLst/>
            <a:cxnLst/>
            <a:rect r="r" b="b" t="t" l="l"/>
            <a:pathLst>
              <a:path h="2857048" w="3968708">
                <a:moveTo>
                  <a:pt x="0" y="0"/>
                </a:moveTo>
                <a:lnTo>
                  <a:pt x="3968708" y="0"/>
                </a:lnTo>
                <a:lnTo>
                  <a:pt x="3968708" y="2857048"/>
                </a:lnTo>
                <a:lnTo>
                  <a:pt x="0" y="2857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07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9141" y="6918119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5" y="0"/>
                </a:lnTo>
                <a:lnTo>
                  <a:pt x="367575" y="367575"/>
                </a:lnTo>
                <a:lnTo>
                  <a:pt x="0" y="367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9" tooltip="https://github.com/Bindu1724"/>
          </p:cNvPr>
          <p:cNvSpPr/>
          <p:nvPr/>
        </p:nvSpPr>
        <p:spPr>
          <a:xfrm flipH="false" flipV="false" rot="0">
            <a:off x="10069141" y="7581462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5" y="0"/>
                </a:lnTo>
                <a:lnTo>
                  <a:pt x="367575" y="367575"/>
                </a:lnTo>
                <a:lnTo>
                  <a:pt x="0" y="367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69141" y="8212062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5" y="0"/>
                </a:lnTo>
                <a:lnTo>
                  <a:pt x="367575" y="367575"/>
                </a:lnTo>
                <a:lnTo>
                  <a:pt x="0" y="367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06983" y="4363404"/>
            <a:ext cx="5601922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8077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75568" y="6893944"/>
            <a:ext cx="225275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+91 9502651497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75568" y="7557287"/>
            <a:ext cx="395129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2" tooltip="https://github.com/Bindu1724"/>
              </a:rPr>
              <a:t>https://github.com/Bindu1724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75568" y="8220862"/>
            <a:ext cx="48068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Hyderabd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8238398" y="-757608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6633166" y="5716770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2615" y="3213097"/>
            <a:ext cx="401896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welcome 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2615" y="4039645"/>
            <a:ext cx="783174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615" y="5618202"/>
            <a:ext cx="7903531" cy="47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5"/>
              </a:lnSpc>
            </a:pPr>
            <a:r>
              <a:rPr lang="en-US" sz="27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Delicious Pizza for Everyone!!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6531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0029" y="2477887"/>
            <a:ext cx="11267941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169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45870" y="3491629"/>
            <a:ext cx="5214472" cy="97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6"/>
              </a:lnSpc>
            </a:pPr>
            <a:r>
              <a:rPr lang="en-US" sz="7336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HEllo!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35878" y="5076825"/>
            <a:ext cx="8382658" cy="114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2"/>
              </a:lnSpc>
            </a:pPr>
            <a:r>
              <a:rPr lang="en-US" sz="2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 name is Bindu. In this project, I have utilized SQL queries to solve few questions that were related to Pizza sales. To know all SQL Queries, please click the next slide.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8077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47267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6" y="0"/>
                </a:lnTo>
                <a:lnTo>
                  <a:pt x="10035476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7621" y="2599698"/>
            <a:ext cx="9786380" cy="6830815"/>
          </a:xfrm>
          <a:custGeom>
            <a:avLst/>
            <a:gdLst/>
            <a:ahLst/>
            <a:cxnLst/>
            <a:rect r="r" b="b" t="t" l="l"/>
            <a:pathLst>
              <a:path h="6830815" w="9786380">
                <a:moveTo>
                  <a:pt x="0" y="0"/>
                </a:moveTo>
                <a:lnTo>
                  <a:pt x="9786381" y="0"/>
                </a:lnTo>
                <a:lnTo>
                  <a:pt x="9786381" y="6830815"/>
                </a:lnTo>
                <a:lnTo>
                  <a:pt x="0" y="6830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23" t="0" r="-306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2615" y="1748675"/>
            <a:ext cx="4744148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6"/>
              </a:lnSpc>
            </a:pPr>
            <a:r>
              <a:rPr lang="en-US" sz="4846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Questions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6531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19052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72626">
            <a:off x="5462509" y="1697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14494" y="1119052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07696" y="1119052"/>
            <a:ext cx="3838710" cy="38387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7" r="0" b="-37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4494" y="3746265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81969" y="3746265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14494" y="5329238"/>
            <a:ext cx="3838710" cy="38387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35" t="0" r="-383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07696" y="5329238"/>
            <a:ext cx="3838710" cy="383871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9637" t="0" r="-3102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314494" y="7956450"/>
            <a:ext cx="1211497" cy="12114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81969" y="7956450"/>
            <a:ext cx="1211497" cy="121149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09675" y="4841492"/>
            <a:ext cx="5695400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MYSQL  workbench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9675" y="3378691"/>
            <a:ext cx="5217088" cy="83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1"/>
              </a:lnSpc>
            </a:pPr>
            <a:r>
              <a:rPr lang="en-US" sz="623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TOOLS USED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66496" y="1204976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63672" y="4133659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31147" y="4133659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63672" y="8343844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31147" y="8343844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2063558">
            <a:off x="10424255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09742" y="1104900"/>
            <a:ext cx="12268516" cy="123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471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RETRIEVE THE TOTAL NUMBER OF ORDERS PLACED.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6795622" y="133910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00694" y="6345503"/>
            <a:ext cx="3691989" cy="2705336"/>
          </a:xfrm>
          <a:custGeom>
            <a:avLst/>
            <a:gdLst/>
            <a:ahLst/>
            <a:cxnLst/>
            <a:rect r="r" b="b" t="t" l="l"/>
            <a:pathLst>
              <a:path h="2705336" w="3691989">
                <a:moveTo>
                  <a:pt x="0" y="0"/>
                </a:moveTo>
                <a:lnTo>
                  <a:pt x="3691988" y="0"/>
                </a:lnTo>
                <a:lnTo>
                  <a:pt x="3691988" y="2705337"/>
                </a:lnTo>
                <a:lnTo>
                  <a:pt x="0" y="270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45000" y="2663424"/>
            <a:ext cx="9403376" cy="3005509"/>
          </a:xfrm>
          <a:custGeom>
            <a:avLst/>
            <a:gdLst/>
            <a:ahLst/>
            <a:cxnLst/>
            <a:rect r="r" b="b" t="t" l="l"/>
            <a:pathLst>
              <a:path h="3005509" w="9403376">
                <a:moveTo>
                  <a:pt x="0" y="0"/>
                </a:moveTo>
                <a:lnTo>
                  <a:pt x="9403376" y="0"/>
                </a:lnTo>
                <a:lnTo>
                  <a:pt x="9403376" y="3005509"/>
                </a:lnTo>
                <a:lnTo>
                  <a:pt x="0" y="3005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3724" y="1104900"/>
            <a:ext cx="14072847" cy="123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471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CALCULATE THE TOTAL REVENUE GENERATED FROM PIZZA SALES.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2269029" y="622162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92039" y="2621603"/>
            <a:ext cx="10227390" cy="3694925"/>
          </a:xfrm>
          <a:custGeom>
            <a:avLst/>
            <a:gdLst/>
            <a:ahLst/>
            <a:cxnLst/>
            <a:rect r="r" b="b" t="t" l="l"/>
            <a:pathLst>
              <a:path h="3694925" w="10227390">
                <a:moveTo>
                  <a:pt x="0" y="0"/>
                </a:moveTo>
                <a:lnTo>
                  <a:pt x="10227390" y="0"/>
                </a:lnTo>
                <a:lnTo>
                  <a:pt x="10227390" y="3694925"/>
                </a:lnTo>
                <a:lnTo>
                  <a:pt x="0" y="3694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53961" y="7010354"/>
            <a:ext cx="4180078" cy="2940224"/>
          </a:xfrm>
          <a:custGeom>
            <a:avLst/>
            <a:gdLst/>
            <a:ahLst/>
            <a:cxnLst/>
            <a:rect r="r" b="b" t="t" l="l"/>
            <a:pathLst>
              <a:path h="2940224" w="4180078">
                <a:moveTo>
                  <a:pt x="0" y="0"/>
                </a:moveTo>
                <a:lnTo>
                  <a:pt x="4180078" y="0"/>
                </a:lnTo>
                <a:lnTo>
                  <a:pt x="4180078" y="2940224"/>
                </a:lnTo>
                <a:lnTo>
                  <a:pt x="0" y="2940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3724" y="1104900"/>
            <a:ext cx="14072847" cy="63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471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HIGHEST-PRICED PIZZA.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5210037" y="14774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41022" y="2709266"/>
            <a:ext cx="10442767" cy="3913686"/>
          </a:xfrm>
          <a:custGeom>
            <a:avLst/>
            <a:gdLst/>
            <a:ahLst/>
            <a:cxnLst/>
            <a:rect r="r" b="b" t="t" l="l"/>
            <a:pathLst>
              <a:path h="3913686" w="10442767">
                <a:moveTo>
                  <a:pt x="0" y="0"/>
                </a:moveTo>
                <a:lnTo>
                  <a:pt x="10442767" y="0"/>
                </a:lnTo>
                <a:lnTo>
                  <a:pt x="10442767" y="3913686"/>
                </a:lnTo>
                <a:lnTo>
                  <a:pt x="0" y="39136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92708" y="7240373"/>
            <a:ext cx="6348799" cy="2716695"/>
          </a:xfrm>
          <a:custGeom>
            <a:avLst/>
            <a:gdLst/>
            <a:ahLst/>
            <a:cxnLst/>
            <a:rect r="r" b="b" t="t" l="l"/>
            <a:pathLst>
              <a:path h="2716695" w="6348799">
                <a:moveTo>
                  <a:pt x="0" y="0"/>
                </a:moveTo>
                <a:lnTo>
                  <a:pt x="6348799" y="0"/>
                </a:lnTo>
                <a:lnTo>
                  <a:pt x="6348799" y="2716695"/>
                </a:lnTo>
                <a:lnTo>
                  <a:pt x="0" y="2716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046" y="22408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2674" y="1079747"/>
            <a:ext cx="14619683" cy="53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3"/>
              </a:lnSpc>
            </a:pPr>
            <a:r>
              <a:rPr lang="en-US" sz="405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MOST COMMON PIZZA SIZE ORDERED.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5210037" y="14774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84874" y="45058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10968" y="1960956"/>
            <a:ext cx="10466065" cy="4328212"/>
          </a:xfrm>
          <a:custGeom>
            <a:avLst/>
            <a:gdLst/>
            <a:ahLst/>
            <a:cxnLst/>
            <a:rect r="r" b="b" t="t" l="l"/>
            <a:pathLst>
              <a:path h="4328212" w="10466065">
                <a:moveTo>
                  <a:pt x="0" y="0"/>
                </a:moveTo>
                <a:lnTo>
                  <a:pt x="10466064" y="0"/>
                </a:lnTo>
                <a:lnTo>
                  <a:pt x="10466064" y="4328212"/>
                </a:lnTo>
                <a:lnTo>
                  <a:pt x="0" y="4328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72438" y="6429168"/>
            <a:ext cx="3979935" cy="3672209"/>
          </a:xfrm>
          <a:custGeom>
            <a:avLst/>
            <a:gdLst/>
            <a:ahLst/>
            <a:cxnLst/>
            <a:rect r="r" b="b" t="t" l="l"/>
            <a:pathLst>
              <a:path h="3672209" w="3979935">
                <a:moveTo>
                  <a:pt x="0" y="0"/>
                </a:moveTo>
                <a:lnTo>
                  <a:pt x="3979935" y="0"/>
                </a:lnTo>
                <a:lnTo>
                  <a:pt x="3979935" y="3672208"/>
                </a:lnTo>
                <a:lnTo>
                  <a:pt x="0" y="3672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4157" y="376887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DAGhNz9Ndl0</dc:identifier>
  <dcterms:modified xsi:type="dcterms:W3CDTF">2011-08-01T06:04:30Z</dcterms:modified>
  <cp:revision>1</cp:revision>
  <dc:title>Pizza sales pdf</dc:title>
</cp:coreProperties>
</file>